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-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DD8513-ED47-4FDA-B422-13A271C488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C97E4AC-1533-4C79-BC05-C02070DD1E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3EA9626-164D-47BC-8B94-0F8035BC61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AACBE-BFDC-42B3-96C3-4CAE4EE30B06}" type="datetimeFigureOut">
              <a:rPr lang="ko-KR" altLang="en-US" smtClean="0"/>
              <a:t>2022-04-24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D5ACA40-1A87-452F-8020-2CF1B3A82D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8730AEF-CD06-461C-A0F1-3B465C7AB9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0C078-CF86-4EC6-9EB2-3CD45764B0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87042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D71552-3F9F-4B74-99E7-700EC04E1B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E04A672-9EBA-4D4E-9A1A-89ABD87794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32ED47D-EE52-47D5-9A93-6A95E07904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AACBE-BFDC-42B3-96C3-4CAE4EE30B06}" type="datetimeFigureOut">
              <a:rPr lang="ko-KR" altLang="en-US" smtClean="0"/>
              <a:t>2022-04-24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7C778EB-D77B-4D91-812F-02A0E4109A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76AAB2-E403-439E-95A6-777C22F4D8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0C078-CF86-4EC6-9EB2-3CD45764B0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50527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041059C-7ADB-4A48-A39F-B1063FCB61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2153C3D-4CAC-4A95-9E4A-FB13CBE38D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C5F09E9-7C7E-4F5B-A9EC-204A69714B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AACBE-BFDC-42B3-96C3-4CAE4EE30B06}" type="datetimeFigureOut">
              <a:rPr lang="ko-KR" altLang="en-US" smtClean="0"/>
              <a:t>2022-04-24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CFF85A8-386B-416A-9DA1-ACC7803562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6DFA578-4013-48BB-B7A7-C9E0061BF3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0C078-CF86-4EC6-9EB2-3CD45764B0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7208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F3BF67-7ECE-44A4-90EE-5088860B4A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5553B87-AD77-4ECC-ABE8-294AC7FE64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7CAF09A-3C6B-420E-A1E0-7F9D33C62C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AACBE-BFDC-42B3-96C3-4CAE4EE30B06}" type="datetimeFigureOut">
              <a:rPr lang="ko-KR" altLang="en-US" smtClean="0"/>
              <a:t>2022-04-24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649E51A-0F7A-4279-AC45-8288DBA666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54127C9-1BB6-4491-B1B2-2ED649290D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0C078-CF86-4EC6-9EB2-3CD45764B0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33071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7AD15B-3A7A-4C7A-BE9B-DF95E31BAE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308A5D3-984C-4072-90C9-136814AD15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10E82FE-B1C0-4789-B3A1-501E528B28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AACBE-BFDC-42B3-96C3-4CAE4EE30B06}" type="datetimeFigureOut">
              <a:rPr lang="ko-KR" altLang="en-US" smtClean="0"/>
              <a:t>2022-04-24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6AB654B-84C2-4955-A0E8-A0C8803728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40D6B3E-86E0-461E-8ED6-87AB103AB8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0C078-CF86-4EC6-9EB2-3CD45764B0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26341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0BE1E5-8255-4ECB-88E3-33FA885B0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D885724-538A-4E00-9B0E-A9469B37C5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ACFF249-74F7-412F-9CED-245AB4F158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522F15B-EC3F-4626-A2EB-14DBBBA25A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AACBE-BFDC-42B3-96C3-4CAE4EE30B06}" type="datetimeFigureOut">
              <a:rPr lang="ko-KR" altLang="en-US" smtClean="0"/>
              <a:t>2022-04-24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4271341-C9DA-4332-87EB-F7AE681F4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D87922F-EA87-4549-95BF-86F052D5BF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0C078-CF86-4EC6-9EB2-3CD45764B0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90886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7FC1C8-831C-4617-AAFF-3242E40C63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CBB3A58-D76E-4BD7-B8C4-D4630AC4A5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0E9C423-4C49-462D-AA6D-3A7C65C43E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AFCEFA4-0F88-4347-B5BF-552D878FAC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8D92AC3-420F-4652-989D-867BD1A493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D5A4527-AF41-4B1C-8DC2-B9061B78A9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AACBE-BFDC-42B3-96C3-4CAE4EE30B06}" type="datetimeFigureOut">
              <a:rPr lang="ko-KR" altLang="en-US" smtClean="0"/>
              <a:t>2022-04-24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86B5144-E3B3-4B0B-8BB2-27705160D6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669C0CB-29D1-42B8-95C6-0700C74BF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0C078-CF86-4EC6-9EB2-3CD45764B0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29291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72D492-8121-496C-85C1-DF09E07BC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C41D27D-EE0E-41C6-85F0-393F79C120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AACBE-BFDC-42B3-96C3-4CAE4EE30B06}" type="datetimeFigureOut">
              <a:rPr lang="ko-KR" altLang="en-US" smtClean="0"/>
              <a:t>2022-04-24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0222DE9-5226-4036-A37D-C5B55ED549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2E9590F-8193-403A-BBA1-CEE3722920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0C078-CF86-4EC6-9EB2-3CD45764B0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01443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05FD15B-27CC-4C98-A4AF-291DC6DF1E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AACBE-BFDC-42B3-96C3-4CAE4EE30B06}" type="datetimeFigureOut">
              <a:rPr lang="ko-KR" altLang="en-US" smtClean="0"/>
              <a:t>2022-04-24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AE8E745-10B8-41E1-820A-C67084AB27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7E11EC0-EB94-4915-ADDC-574FF21E3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0C078-CF86-4EC6-9EB2-3CD45764B0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48522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5F3901-FE95-4E28-B528-30BA3853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EFAC9AF-4F58-41FD-9695-472685516E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5BB513C-9830-4D80-8FA5-7C2FB9284B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5651410-E1DC-41D7-999D-F2790DBA90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AACBE-BFDC-42B3-96C3-4CAE4EE30B06}" type="datetimeFigureOut">
              <a:rPr lang="ko-KR" altLang="en-US" smtClean="0"/>
              <a:t>2022-04-24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A5A329F-B96A-434C-9321-74B099BF6A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A793C52-2984-4EBA-8BC6-34E35F1381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0C078-CF86-4EC6-9EB2-3CD45764B0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66252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217A78-CE39-4BD7-8200-BCF24DB11A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3B6939C-E595-4591-A70C-BA55FA8F04C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8E1DA02-80D3-45C1-A1AD-BEDF862536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D23E598-6057-447F-8F64-EF23CF3821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AACBE-BFDC-42B3-96C3-4CAE4EE30B06}" type="datetimeFigureOut">
              <a:rPr lang="ko-KR" altLang="en-US" smtClean="0"/>
              <a:t>2022-04-24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C5D3385-0663-4BFB-BBAC-CD7869A62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A754016-40A2-43AA-9C4D-876701A8B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0C078-CF86-4EC6-9EB2-3CD45764B0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93042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00C16B4-A4EA-4FE6-A778-5B08C40857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1EE51A8-B8FD-40F6-BE10-2E7B837358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E9277DB-B201-44D8-AF8F-36B7F69C3B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0AACBE-BFDC-42B3-96C3-4CAE4EE30B06}" type="datetimeFigureOut">
              <a:rPr lang="ko-KR" altLang="en-US" smtClean="0"/>
              <a:t>2022-04-24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91AB9D3-8B8D-4113-933E-EFE9F0591F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AA024A8-0782-4BA4-B77B-21E99229AE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B0C078-CF86-4EC6-9EB2-3CD45764B0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7716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FDD313-11EF-4B1A-A97C-3CBE6C50A2F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b="1" dirty="0"/>
              <a:t>3</a:t>
            </a:r>
            <a:r>
              <a:rPr lang="ko-KR" altLang="en-US" b="1" dirty="0"/>
              <a:t>색</a:t>
            </a:r>
            <a:r>
              <a:rPr lang="en-US" altLang="ko-KR" b="1" dirty="0"/>
              <a:t>, 7</a:t>
            </a:r>
            <a:r>
              <a:rPr lang="ko-KR" altLang="en-US" b="1" dirty="0"/>
              <a:t>색 </a:t>
            </a:r>
            <a:r>
              <a:rPr lang="en-US" altLang="ko-KR" b="1" dirty="0"/>
              <a:t>LED </a:t>
            </a:r>
            <a:r>
              <a:rPr lang="ko-KR" altLang="en-US" b="1" dirty="0"/>
              <a:t>모듈제어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A4266D7-8B2B-4EEF-9E2A-0ACB28433F5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>
                <a:solidFill>
                  <a:srgbClr val="666666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학과</a:t>
            </a:r>
            <a:r>
              <a:rPr lang="en-US" altLang="ko-KR" dirty="0">
                <a:solidFill>
                  <a:srgbClr val="666666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: </a:t>
            </a:r>
            <a:r>
              <a:rPr lang="ko-KR" altLang="en-US" dirty="0">
                <a:solidFill>
                  <a:srgbClr val="666666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의료정보과</a:t>
            </a:r>
            <a:endParaRPr lang="en-US" altLang="ko-KR" dirty="0">
              <a:solidFill>
                <a:srgbClr val="666666"/>
              </a:solidFill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r>
              <a:rPr lang="ko-KR" altLang="en-US" dirty="0">
                <a:solidFill>
                  <a:srgbClr val="666666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학번</a:t>
            </a:r>
            <a:r>
              <a:rPr lang="en-US" altLang="ko-KR" dirty="0">
                <a:solidFill>
                  <a:srgbClr val="666666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: 202110475</a:t>
            </a:r>
          </a:p>
          <a:p>
            <a:r>
              <a:rPr lang="ko-KR" altLang="en-US" dirty="0">
                <a:solidFill>
                  <a:srgbClr val="666666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이름</a:t>
            </a:r>
            <a:r>
              <a:rPr lang="en-US" altLang="ko-KR" dirty="0">
                <a:solidFill>
                  <a:srgbClr val="666666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: </a:t>
            </a:r>
            <a:r>
              <a:rPr lang="ko-KR" altLang="en-US" dirty="0" err="1">
                <a:solidFill>
                  <a:srgbClr val="666666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김재하</a:t>
            </a:r>
            <a:endParaRPr lang="en-US" altLang="ko-KR" dirty="0">
              <a:solidFill>
                <a:srgbClr val="666666"/>
              </a:solidFill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r>
              <a:rPr lang="ko-KR" altLang="en-US" dirty="0">
                <a:solidFill>
                  <a:srgbClr val="666666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지도교수</a:t>
            </a:r>
            <a:r>
              <a:rPr lang="en-US" altLang="ko-KR" dirty="0">
                <a:solidFill>
                  <a:srgbClr val="666666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: </a:t>
            </a:r>
            <a:r>
              <a:rPr lang="ko-KR" altLang="en-US" dirty="0">
                <a:solidFill>
                  <a:srgbClr val="666666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이준혁 교수님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997466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E7CDC3-E21D-48E6-A161-396B535FF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3</a:t>
            </a:r>
            <a:r>
              <a:rPr lang="ko-KR" altLang="en-US" b="1" dirty="0"/>
              <a:t>색 </a:t>
            </a:r>
            <a:r>
              <a:rPr lang="en-US" altLang="ko-KR" b="1" dirty="0"/>
              <a:t>LED</a:t>
            </a:r>
            <a:r>
              <a:rPr lang="ko-KR" altLang="en-US" b="1" dirty="0"/>
              <a:t> 모듈제어 </a:t>
            </a:r>
            <a:r>
              <a:rPr lang="en-US" altLang="ko-KR" b="1" dirty="0"/>
              <a:t>(</a:t>
            </a:r>
            <a:r>
              <a:rPr lang="ko-KR" altLang="en-US" b="1" dirty="0"/>
              <a:t>영상</a:t>
            </a:r>
            <a:r>
              <a:rPr lang="en-US" altLang="ko-KR" b="1" dirty="0"/>
              <a:t>)</a:t>
            </a:r>
            <a:endParaRPr lang="ko-KR" altLang="en-US" b="1" dirty="0"/>
          </a:p>
        </p:txBody>
      </p:sp>
      <p:pic>
        <p:nvPicPr>
          <p:cNvPr id="4" name="3색 LED 모듈제어">
            <a:hlinkClick r:id="" action="ppaction://media"/>
            <a:extLst>
              <a:ext uri="{FF2B5EF4-FFF2-40B4-BE49-F238E27FC236}">
                <a16:creationId xmlns:a16="http://schemas.microsoft.com/office/drawing/2014/main" id="{72CEB81D-FF6F-41A6-8438-45A7E85AE674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27263" y="1825625"/>
            <a:ext cx="7735887" cy="4351338"/>
          </a:xfrm>
        </p:spPr>
      </p:pic>
    </p:spTree>
    <p:extLst>
      <p:ext uri="{BB962C8B-B14F-4D97-AF65-F5344CB8AC3E}">
        <p14:creationId xmlns:p14="http://schemas.microsoft.com/office/powerpoint/2010/main" val="3361856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20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706B56-E646-4D58-BA0C-BD4059E82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3</a:t>
            </a:r>
            <a:r>
              <a:rPr lang="ko-KR" altLang="en-US" b="1" dirty="0"/>
              <a:t>색 </a:t>
            </a:r>
            <a:r>
              <a:rPr lang="en-US" altLang="ko-KR" b="1" dirty="0"/>
              <a:t>LED </a:t>
            </a:r>
            <a:r>
              <a:rPr lang="ko-KR" altLang="en-US" b="1" dirty="0"/>
              <a:t>모듈제어 </a:t>
            </a:r>
            <a:r>
              <a:rPr lang="en-US" altLang="ko-KR" b="1" dirty="0"/>
              <a:t>(</a:t>
            </a:r>
            <a:r>
              <a:rPr lang="ko-KR" altLang="en-US" b="1" dirty="0"/>
              <a:t>코딩</a:t>
            </a:r>
            <a:r>
              <a:rPr lang="en-US" altLang="ko-KR" b="1" dirty="0"/>
              <a:t>)</a:t>
            </a:r>
            <a:endParaRPr lang="ko-KR" altLang="en-US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B3AFE4-1172-459B-8FBB-1BFE38F0C6D0}"/>
              </a:ext>
            </a:extLst>
          </p:cNvPr>
          <p:cNvSpPr txBox="1"/>
          <p:nvPr/>
        </p:nvSpPr>
        <p:spPr>
          <a:xfrm>
            <a:off x="838201" y="1690688"/>
            <a:ext cx="4173070" cy="47578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int </a:t>
            </a:r>
            <a:r>
              <a:rPr lang="en-US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led_red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= 4; // Red LED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int </a:t>
            </a:r>
            <a:r>
              <a:rPr lang="en-US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led_green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= 5; // Green LED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int </a:t>
            </a:r>
            <a:r>
              <a:rPr lang="en-US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led_blue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=6; // Blue LED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 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void setup() {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</a:t>
            </a:r>
            <a:r>
              <a:rPr lang="en-US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pinMode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lang="en-US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led_red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OUTPUT);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</a:t>
            </a:r>
            <a:r>
              <a:rPr lang="en-US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pinMode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lang="en-US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led_green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OUTPUT);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</a:t>
            </a:r>
            <a:r>
              <a:rPr lang="en-US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pinMode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lang="en-US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led_blue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OUTPUT);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}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 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 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C1203D-304C-4502-A8E1-94816ADEE487}"/>
              </a:ext>
            </a:extLst>
          </p:cNvPr>
          <p:cNvSpPr txBox="1"/>
          <p:nvPr/>
        </p:nvSpPr>
        <p:spPr>
          <a:xfrm>
            <a:off x="4545109" y="1771370"/>
            <a:ext cx="2913530" cy="5152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void loop() {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// off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color(LOW, LOW, LOW);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 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// lime (3)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color(LOW, HIGH, LOW);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 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// blue (4)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color(LOW, LOW, HIGH); 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 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// aqua (5)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color(LOW, HIGH, HIGH);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}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F09278-A349-4397-9C9C-DA6BC64BE425}"/>
              </a:ext>
            </a:extLst>
          </p:cNvPr>
          <p:cNvSpPr txBox="1"/>
          <p:nvPr/>
        </p:nvSpPr>
        <p:spPr>
          <a:xfrm>
            <a:off x="7969624" y="2097742"/>
            <a:ext cx="4222376" cy="3162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void color(int red, int green, int blue)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{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</a:t>
            </a:r>
            <a:r>
              <a:rPr lang="en-US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digitalWrite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lang="en-US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led_red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red);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</a:t>
            </a:r>
            <a:r>
              <a:rPr lang="en-US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digitalWrite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lang="en-US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led_green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green);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</a:t>
            </a:r>
            <a:r>
              <a:rPr lang="en-US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digitalWrite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lang="en-US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led_blue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blue);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delay(1000);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}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19638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CCA958-0C3C-4023-881C-493417702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7</a:t>
            </a:r>
            <a:r>
              <a:rPr lang="ko-KR" altLang="en-US" b="1" dirty="0"/>
              <a:t>색 </a:t>
            </a:r>
            <a:r>
              <a:rPr lang="en-US" altLang="ko-KR" b="1" dirty="0"/>
              <a:t>LED</a:t>
            </a:r>
            <a:r>
              <a:rPr lang="ko-KR" altLang="en-US" b="1" dirty="0"/>
              <a:t> 모듈제어 </a:t>
            </a:r>
            <a:r>
              <a:rPr lang="en-US" altLang="ko-KR" b="1" dirty="0"/>
              <a:t>(</a:t>
            </a:r>
            <a:r>
              <a:rPr lang="ko-KR" altLang="en-US" b="1" dirty="0"/>
              <a:t>영상</a:t>
            </a:r>
            <a:r>
              <a:rPr lang="en-US" altLang="ko-KR" b="1" dirty="0"/>
              <a:t>)</a:t>
            </a:r>
            <a:endParaRPr lang="ko-KR" altLang="en-US" b="1" dirty="0"/>
          </a:p>
        </p:txBody>
      </p:sp>
      <p:pic>
        <p:nvPicPr>
          <p:cNvPr id="4" name="7색 LED 모듈제어">
            <a:hlinkClick r:id="" action="ppaction://media"/>
            <a:extLst>
              <a:ext uri="{FF2B5EF4-FFF2-40B4-BE49-F238E27FC236}">
                <a16:creationId xmlns:a16="http://schemas.microsoft.com/office/drawing/2014/main" id="{7FEBF810-6F4C-4B49-AE65-1B4BABFBD1D1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27263" y="1825625"/>
            <a:ext cx="7735887" cy="4351338"/>
          </a:xfrm>
        </p:spPr>
      </p:pic>
    </p:spTree>
    <p:extLst>
      <p:ext uri="{BB962C8B-B14F-4D97-AF65-F5344CB8AC3E}">
        <p14:creationId xmlns:p14="http://schemas.microsoft.com/office/powerpoint/2010/main" val="3373197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70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79B462-DAB7-493F-B1CA-E31F366FC4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7</a:t>
            </a:r>
            <a:r>
              <a:rPr lang="ko-KR" altLang="en-US" dirty="0"/>
              <a:t>색 </a:t>
            </a:r>
            <a:r>
              <a:rPr lang="en-US" altLang="ko-KR" dirty="0"/>
              <a:t>LED </a:t>
            </a:r>
            <a:r>
              <a:rPr lang="ko-KR" altLang="en-US" dirty="0"/>
              <a:t>모듈제어 </a:t>
            </a:r>
            <a:r>
              <a:rPr lang="en-US" altLang="ko-KR" dirty="0"/>
              <a:t>(</a:t>
            </a:r>
            <a:r>
              <a:rPr lang="ko-KR" altLang="en-US" dirty="0"/>
              <a:t>코딩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4039BCD-CCF6-49B4-8AE5-3C527FB3D843}"/>
              </a:ext>
            </a:extLst>
          </p:cNvPr>
          <p:cNvSpPr txBox="1"/>
          <p:nvPr/>
        </p:nvSpPr>
        <p:spPr>
          <a:xfrm>
            <a:off x="1120588" y="1690688"/>
            <a:ext cx="3281083" cy="55557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int led = 6;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 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void setup() {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</a:t>
            </a:r>
            <a:r>
              <a:rPr lang="en-US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pinMode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(led, OUTPUT);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}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 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void loop() {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</a:t>
            </a:r>
            <a:r>
              <a:rPr lang="en-US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digitalWrite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(led, HIGH);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delay(15000);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 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</a:t>
            </a:r>
            <a:r>
              <a:rPr lang="en-US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digitalWrite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(led, LOW);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delay(1000);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 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92255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274</Words>
  <Application>Microsoft Office PowerPoint</Application>
  <PresentationFormat>와이드스크린</PresentationFormat>
  <Paragraphs>53</Paragraphs>
  <Slides>5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</vt:i4>
      </vt:variant>
    </vt:vector>
  </HeadingPairs>
  <TitlesOfParts>
    <vt:vector size="9" baseType="lpstr">
      <vt:lpstr>malgun gothic</vt:lpstr>
      <vt:lpstr>malgun gothic</vt:lpstr>
      <vt:lpstr>Arial</vt:lpstr>
      <vt:lpstr>Office 테마</vt:lpstr>
      <vt:lpstr>3색, 7색 LED 모듈제어</vt:lpstr>
      <vt:lpstr>3색 LED 모듈제어 (영상)</vt:lpstr>
      <vt:lpstr>3색 LED 모듈제어 (코딩)</vt:lpstr>
      <vt:lpstr>7색 LED 모듈제어 (영상)</vt:lpstr>
      <vt:lpstr>7색 LED 모듈제어 (코딩)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3색, 7색 LED 모듈제어</dc:title>
  <dc:creator>재하</dc:creator>
  <cp:lastModifiedBy>재하</cp:lastModifiedBy>
  <cp:revision>1</cp:revision>
  <dcterms:created xsi:type="dcterms:W3CDTF">2022-04-23T16:59:59Z</dcterms:created>
  <dcterms:modified xsi:type="dcterms:W3CDTF">2022-04-23T17:12:46Z</dcterms:modified>
</cp:coreProperties>
</file>